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lvl1pPr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1pPr>
    <a:lvl2pPr indent="2286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2pPr>
    <a:lvl3pPr indent="4572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3pPr>
    <a:lvl4pPr indent="6858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4pPr>
    <a:lvl5pPr indent="9144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5pPr>
    <a:lvl6pPr indent="11430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6pPr>
    <a:lvl7pPr indent="13716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7pPr>
    <a:lvl8pPr indent="16002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8pPr>
    <a:lvl9pPr indent="18288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 b="def" i="def"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wholeTbl>
    <a:band2H>
      <a:tcTxStyle b="def" i="def"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2829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E4E5C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5D7FF"/>
        </a:fontRef>
        <a:srgbClr val="55D7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4" name="Shape 3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92"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One</a:t>
            </a:r>
            <a:endParaRPr cap="all" spc="384" sz="2400">
              <a:solidFill>
                <a:srgbClr val="55D7FF"/>
              </a:solidFill>
            </a:endParaRPr>
          </a:p>
          <a:p>
            <a:pPr lvl="1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Two</a:t>
            </a:r>
            <a:endParaRPr cap="all" spc="384" sz="2400">
              <a:solidFill>
                <a:srgbClr val="55D7FF"/>
              </a:solidFill>
            </a:endParaRPr>
          </a:p>
          <a:p>
            <a:pPr lvl="2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Three</a:t>
            </a:r>
            <a:endParaRPr cap="all" spc="384" sz="2400">
              <a:solidFill>
                <a:srgbClr val="55D7FF"/>
              </a:solidFill>
            </a:endParaRPr>
          </a:p>
          <a:p>
            <a:pPr lvl="3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Four</a:t>
            </a:r>
            <a:endParaRPr cap="all" spc="384" sz="2400">
              <a:solidFill>
                <a:srgbClr val="55D7FF"/>
              </a:solidFill>
            </a:endParaRPr>
          </a:p>
          <a:p>
            <a:pPr lvl="4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92"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One</a:t>
            </a:r>
            <a:endParaRPr cap="all" spc="384" sz="2400">
              <a:solidFill>
                <a:srgbClr val="FFFFFF"/>
              </a:solidFill>
            </a:endParaRPr>
          </a:p>
          <a:p>
            <a:pPr lvl="1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Two</a:t>
            </a:r>
            <a:endParaRPr cap="all" spc="384" sz="2400">
              <a:solidFill>
                <a:srgbClr val="FFFFFF"/>
              </a:solidFill>
            </a:endParaRPr>
          </a:p>
          <a:p>
            <a:pPr lvl="2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Three</a:t>
            </a:r>
            <a:endParaRPr cap="all" spc="384" sz="2400">
              <a:solidFill>
                <a:srgbClr val="FFFFFF"/>
              </a:solidFill>
            </a:endParaRPr>
          </a:p>
          <a:p>
            <a:pPr lvl="3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Four</a:t>
            </a:r>
            <a:endParaRPr cap="all" spc="384" sz="2400">
              <a:solidFill>
                <a:srgbClr val="FFFFFF"/>
              </a:solidFill>
            </a:endParaRPr>
          </a:p>
          <a:p>
            <a:pPr lvl="4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92"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One</a:t>
            </a:r>
            <a:endParaRPr cap="all" spc="384" sz="2400">
              <a:solidFill>
                <a:srgbClr val="FFFFFF"/>
              </a:solidFill>
            </a:endParaRPr>
          </a:p>
          <a:p>
            <a:pPr lvl="1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Two</a:t>
            </a:r>
            <a:endParaRPr cap="all" spc="384" sz="2400">
              <a:solidFill>
                <a:srgbClr val="FFFFFF"/>
              </a:solidFill>
            </a:endParaRPr>
          </a:p>
          <a:p>
            <a:pPr lvl="2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Three</a:t>
            </a:r>
            <a:endParaRPr cap="all" spc="384" sz="2400">
              <a:solidFill>
                <a:srgbClr val="FFFFFF"/>
              </a:solidFill>
            </a:endParaRPr>
          </a:p>
          <a:p>
            <a:pPr lvl="3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Four</a:t>
            </a:r>
            <a:endParaRPr cap="all" spc="384" sz="2400">
              <a:solidFill>
                <a:srgbClr val="FFFFFF"/>
              </a:solidFill>
            </a:endParaRPr>
          </a:p>
          <a:p>
            <a:pPr lvl="4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pc="992" sz="62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92" sz="6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One</a:t>
            </a:r>
            <a:endParaRPr cap="all" spc="384" sz="2400">
              <a:solidFill>
                <a:srgbClr val="55D7FF"/>
              </a:solidFill>
            </a:endParaRPr>
          </a:p>
          <a:p>
            <a:pPr lvl="1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Two</a:t>
            </a:r>
            <a:endParaRPr cap="all" spc="384" sz="2400">
              <a:solidFill>
                <a:srgbClr val="55D7FF"/>
              </a:solidFill>
            </a:endParaRPr>
          </a:p>
          <a:p>
            <a:pPr lvl="2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Three</a:t>
            </a:r>
            <a:endParaRPr cap="all" spc="384" sz="2400">
              <a:solidFill>
                <a:srgbClr val="55D7FF"/>
              </a:solidFill>
            </a:endParaRPr>
          </a:p>
          <a:p>
            <a:pPr lvl="3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Four</a:t>
            </a:r>
            <a:endParaRPr cap="all" spc="384" sz="2400">
              <a:solidFill>
                <a:srgbClr val="55D7FF"/>
              </a:solidFill>
            </a:endParaRPr>
          </a:p>
          <a:p>
            <a:pPr lvl="4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One</a:t>
            </a:r>
            <a:endParaRPr sz="3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Two</a:t>
            </a:r>
            <a:endParaRPr sz="3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Three</a:t>
            </a:r>
            <a:endParaRPr sz="3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Four</a:t>
            </a:r>
            <a:endParaRPr sz="3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indent="228600"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indent="457200"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indent="685800"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indent="914400"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indent="1143000"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indent="1371600"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indent="1600200"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indent="1828800"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titleStyle>
    <p:bodyStyle>
      <a:lvl1pPr marL="4699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marL="9398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marL="14097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marL="18796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marL="23495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marL="28194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marL="32893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marL="37592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marL="42291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xfrm>
            <a:off x="554608" y="762000"/>
            <a:ext cx="11895584" cy="2340670"/>
          </a:xfrm>
          <a:prstGeom prst="rect">
            <a:avLst/>
          </a:prstGeom>
        </p:spPr>
        <p:txBody>
          <a:bodyPr anchor="ctr"/>
          <a:lstStyle>
            <a:lvl1pPr algn="ctr">
              <a:defRPr cap="small" spc="0" sz="9000" u="sng">
                <a:latin typeface="Devanagari MT"/>
                <a:ea typeface="Devanagari MT"/>
                <a:cs typeface="Devanagari MT"/>
                <a:sym typeface="Devanagari MT"/>
              </a:defRPr>
            </a:lvl1pPr>
          </a:lstStyle>
          <a:p>
            <a:pPr lvl="0">
              <a:defRPr cap="none" spc="0" sz="1800" u="none">
                <a:solidFill>
                  <a:srgbClr val="000000"/>
                </a:solidFill>
              </a:defRPr>
            </a:pPr>
            <a:r>
              <a:rPr cap="small" spc="0" sz="9000" u="sng">
                <a:solidFill>
                  <a:srgbClr val="FFFFFF"/>
                </a:solidFill>
              </a:rPr>
              <a:t>Guarding Our Hearts</a:t>
            </a:r>
          </a:p>
        </p:txBody>
      </p:sp>
      <p:sp>
        <p:nvSpPr>
          <p:cNvPr id="37" name="Shape 37"/>
          <p:cNvSpPr/>
          <p:nvPr/>
        </p:nvSpPr>
        <p:spPr>
          <a:xfrm>
            <a:off x="9429242" y="8451850"/>
            <a:ext cx="3137917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Proverbs 4:23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" grpId="2"/>
      <p:bldP build="whole" bldLvl="1" animBg="1" rev="0" advAuto="0" spid="3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 algn="ctr">
              <a:defRPr cap="small">
                <a:solidFill>
                  <a:srgbClr val="000000"/>
                </a:solidFill>
                <a:latin typeface="Devanagari MT"/>
                <a:ea typeface="Devanagari MT"/>
                <a:cs typeface="Devanagari MT"/>
                <a:sym typeface="Devanagari MT"/>
              </a:defRPr>
            </a:lvl1pPr>
          </a:lstStyle>
          <a:p>
            <a:pPr lvl="0">
              <a:defRPr cap="none" spc="0" sz="1800"/>
            </a:pPr>
            <a:r>
              <a:rPr cap="small" spc="720" sz="4500"/>
              <a:t>What is the Point?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/>
              <a:t>My heart is the </a:t>
            </a:r>
            <a:r>
              <a:rPr b="1" sz="3600"/>
              <a:t>source </a:t>
            </a:r>
            <a:r>
              <a:rPr sz="3600"/>
              <a:t>of my actions.</a:t>
            </a:r>
            <a:endParaRPr sz="36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/>
              <a:t>If something ungodly comes out of my heart, the right question to ask is, “</a:t>
            </a:r>
            <a:r>
              <a:rPr b="1" sz="3600"/>
              <a:t>Why was it there, in the first place?</a:t>
            </a:r>
            <a:r>
              <a:rPr sz="3600"/>
              <a:t>”</a:t>
            </a:r>
            <a:endParaRPr sz="36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/>
              <a:t>The </a:t>
            </a:r>
            <a:r>
              <a:rPr b="1" sz="3600"/>
              <a:t>source</a:t>
            </a:r>
            <a:r>
              <a:rPr sz="3600"/>
              <a:t> </a:t>
            </a:r>
            <a:r>
              <a:rPr sz="3600" u="sng"/>
              <a:t>and</a:t>
            </a:r>
            <a:r>
              <a:rPr sz="3600"/>
              <a:t> the </a:t>
            </a:r>
            <a:r>
              <a:rPr b="1" sz="3600"/>
              <a:t>results</a:t>
            </a:r>
            <a:r>
              <a:rPr sz="3600"/>
              <a:t> are important to God!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xi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xi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Class="exi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Class="exi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0" grpId="2"/>
      <p:bldP build="p" bldLvl="5" animBg="1" rev="0" advAuto="0" spid="4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 algn="ctr">
              <a:defRPr cap="small">
                <a:solidFill>
                  <a:srgbClr val="000000"/>
                </a:solidFill>
                <a:latin typeface="Devanagari MT"/>
                <a:ea typeface="Devanagari MT"/>
                <a:cs typeface="Devanagari MT"/>
                <a:sym typeface="Devanagari MT"/>
              </a:defRPr>
            </a:lvl1pPr>
          </a:lstStyle>
          <a:p>
            <a:pPr lvl="0">
              <a:defRPr cap="none" spc="0" sz="1800"/>
            </a:pPr>
            <a:r>
              <a:rPr cap="small" spc="720" sz="4500"/>
              <a:t>What is the Point?</a:t>
            </a:r>
          </a:p>
        </p:txBody>
      </p:sp>
      <p:pic>
        <p:nvPicPr>
          <p:cNvPr id="43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76775" y="2997200"/>
            <a:ext cx="2851250" cy="1371600"/>
          </a:xfrm>
          <a:prstGeom prst="rect">
            <a:avLst/>
          </a:prstGeom>
        </p:spPr>
      </p:pic>
      <p:pic>
        <p:nvPicPr>
          <p:cNvPr id="45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44329" y="5982060"/>
            <a:ext cx="1988892" cy="1908204"/>
          </a:xfrm>
          <a:prstGeom prst="rect">
            <a:avLst/>
          </a:prstGeom>
        </p:spPr>
      </p:pic>
      <p:pic>
        <p:nvPicPr>
          <p:cNvPr id="47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31200" y="6169633"/>
            <a:ext cx="2069406" cy="1371601"/>
          </a:xfrm>
          <a:prstGeom prst="rect">
            <a:avLst/>
          </a:prstGeom>
        </p:spPr>
      </p:pic>
      <p:pic>
        <p:nvPicPr>
          <p:cNvPr id="49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8100000">
            <a:off x="3541557" y="4796039"/>
            <a:ext cx="1992715" cy="405591"/>
          </a:xfrm>
          <a:prstGeom prst="rect">
            <a:avLst/>
          </a:prstGeom>
        </p:spPr>
      </p:pic>
      <p:pic>
        <p:nvPicPr>
          <p:cNvPr id="51" name="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 rot="2854579">
            <a:off x="7330579" y="4803326"/>
            <a:ext cx="2033572" cy="405591"/>
          </a:xfrm>
          <a:prstGeom prst="rect">
            <a:avLst/>
          </a:prstGeom>
        </p:spPr>
      </p:pic>
      <p:sp>
        <p:nvSpPr>
          <p:cNvPr id="53" name="Shape 53"/>
          <p:cNvSpPr/>
          <p:nvPr/>
        </p:nvSpPr>
        <p:spPr>
          <a:xfrm>
            <a:off x="5941568" y="3282950"/>
            <a:ext cx="1121665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God</a:t>
            </a:r>
          </a:p>
        </p:txBody>
      </p:sp>
      <p:sp>
        <p:nvSpPr>
          <p:cNvPr id="54" name="Shape 54"/>
          <p:cNvSpPr/>
          <p:nvPr/>
        </p:nvSpPr>
        <p:spPr>
          <a:xfrm>
            <a:off x="2829870" y="6455383"/>
            <a:ext cx="1365505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Heart</a:t>
            </a:r>
          </a:p>
        </p:txBody>
      </p:sp>
      <p:sp>
        <p:nvSpPr>
          <p:cNvPr id="55" name="Shape 55"/>
          <p:cNvSpPr/>
          <p:nvPr/>
        </p:nvSpPr>
        <p:spPr>
          <a:xfrm>
            <a:off x="8466488" y="6455383"/>
            <a:ext cx="1798829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Actions</a:t>
            </a:r>
          </a:p>
        </p:txBody>
      </p:sp>
      <p:sp>
        <p:nvSpPr>
          <p:cNvPr id="56" name="Shape 56"/>
          <p:cNvSpPr/>
          <p:nvPr/>
        </p:nvSpPr>
        <p:spPr>
          <a:xfrm>
            <a:off x="3358134" y="4235450"/>
            <a:ext cx="1233933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Tests</a:t>
            </a:r>
          </a:p>
        </p:txBody>
      </p:sp>
      <p:sp>
        <p:nvSpPr>
          <p:cNvPr id="57" name="Shape 57"/>
          <p:cNvSpPr/>
          <p:nvPr/>
        </p:nvSpPr>
        <p:spPr>
          <a:xfrm>
            <a:off x="8314181" y="4235450"/>
            <a:ext cx="1761237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000"/>
              <a:t>Judges</a:t>
            </a:r>
          </a:p>
        </p:txBody>
      </p:sp>
      <p:pic>
        <p:nvPicPr>
          <p:cNvPr id="58" name="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964238" y="6730936"/>
            <a:ext cx="2935890" cy="405592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" grpId="5"/>
      <p:bldP build="whole" bldLvl="1" animBg="1" rev="0" advAuto="0" spid="45" grpId="1"/>
      <p:bldP build="whole" bldLvl="1" animBg="1" rev="0" advAuto="0" spid="43" grpId="6"/>
      <p:bldP build="whole" bldLvl="1" animBg="1" rev="0" advAuto="0" spid="49" grpId="8"/>
      <p:bldP build="whole" bldLvl="1" animBg="1" rev="0" advAuto="0" spid="56" grpId="9"/>
      <p:bldP build="whole" bldLvl="1" animBg="1" rev="0" advAuto="0" spid="51" grpId="10"/>
      <p:bldP build="whole" bldLvl="1" animBg="1" rev="0" advAuto="0" spid="57" grpId="11"/>
      <p:bldP build="whole" bldLvl="1" animBg="1" rev="0" advAuto="0" spid="47" grpId="4"/>
      <p:bldP build="whole" bldLvl="1" animBg="1" rev="0" advAuto="0" spid="54" grpId="2"/>
      <p:bldP build="whole" bldLvl="1" animBg="1" rev="0" advAuto="0" spid="58" grpId="3"/>
      <p:bldP build="whole" bldLvl="1" animBg="1" rev="0" advAuto="0" spid="53" grpId="7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 algn="ctr">
              <a:defRPr cap="small">
                <a:solidFill>
                  <a:srgbClr val="000000"/>
                </a:solidFill>
                <a:latin typeface="Devanagari MT"/>
                <a:ea typeface="Devanagari MT"/>
                <a:cs typeface="Devanagari MT"/>
                <a:sym typeface="Devanagari MT"/>
              </a:defRPr>
            </a:lvl1pPr>
          </a:lstStyle>
          <a:p>
            <a:pPr lvl="0">
              <a:defRPr cap="none" spc="0" sz="1800"/>
            </a:pPr>
            <a:r>
              <a:rPr cap="small" spc="720" sz="4500"/>
              <a:t>What Does it Involve?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3600"/>
              <a:t>Listen</a:t>
            </a:r>
            <a:r>
              <a:rPr sz="3600"/>
              <a:t> to </a:t>
            </a:r>
            <a:r>
              <a:rPr b="1" sz="3600"/>
              <a:t>correction</a:t>
            </a:r>
            <a:r>
              <a:rPr sz="3600"/>
              <a:t>.</a:t>
            </a:r>
            <a:endParaRPr sz="36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3600"/>
              <a:t>Repent</a:t>
            </a:r>
            <a:r>
              <a:rPr sz="3600"/>
              <a:t> and seek </a:t>
            </a:r>
            <a:r>
              <a:rPr b="1" sz="3600"/>
              <a:t>forgiveness</a:t>
            </a:r>
            <a:r>
              <a:rPr sz="3600"/>
              <a:t> from God.</a:t>
            </a:r>
            <a:endParaRPr sz="36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/>
              <a:t>Make no </a:t>
            </a:r>
            <a:r>
              <a:rPr b="1" sz="3600"/>
              <a:t>provision</a:t>
            </a:r>
            <a:r>
              <a:rPr sz="3600"/>
              <a:t> for the flesh to sin.</a:t>
            </a:r>
            <a:endParaRPr sz="36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3600"/>
              <a:t>Flee!</a:t>
            </a:r>
            <a:endParaRPr b="1" sz="36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/>
              <a:t>Take every thought </a:t>
            </a:r>
            <a:r>
              <a:rPr b="1" sz="3600"/>
              <a:t>captive</a:t>
            </a:r>
            <a:r>
              <a:rPr sz="3600"/>
              <a:t> to obey Christ.</a:t>
            </a:r>
            <a:endParaRPr sz="36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/>
              <a:t>Do not </a:t>
            </a:r>
            <a:r>
              <a:rPr b="1" sz="3600"/>
              <a:t>invite</a:t>
            </a:r>
            <a:r>
              <a:rPr sz="3600"/>
              <a:t> evil thoughts into my heart.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 algn="ctr">
              <a:defRPr cap="small">
                <a:solidFill>
                  <a:srgbClr val="000000"/>
                </a:solidFill>
                <a:latin typeface="Devanagari MT"/>
                <a:ea typeface="Devanagari MT"/>
                <a:cs typeface="Devanagari MT"/>
                <a:sym typeface="Devanagari MT"/>
              </a:defRPr>
            </a:lvl1pPr>
          </a:lstStyle>
          <a:p>
            <a:pPr lvl="0">
              <a:defRPr cap="none" spc="0" sz="1800"/>
            </a:pPr>
            <a:r>
              <a:rPr cap="small" spc="720" sz="4500"/>
              <a:t>What Do I Need to Change?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3600"/>
              <a:t>Holy Thoughts → Holy Heart → Holy Behavior</a:t>
            </a:r>
            <a:endParaRPr b="1" sz="36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/>
              <a:t>Do the things with which I occupy my time encourage me to think holy thoughts?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 algn="ctr">
              <a:defRPr cap="small">
                <a:solidFill>
                  <a:srgbClr val="000000"/>
                </a:solidFill>
                <a:latin typeface="Devanagari MT"/>
                <a:ea typeface="Devanagari MT"/>
                <a:cs typeface="Devanagari MT"/>
                <a:sym typeface="Devanagari MT"/>
              </a:defRPr>
            </a:lvl1pPr>
          </a:lstStyle>
          <a:p>
            <a:pPr lvl="0">
              <a:defRPr cap="none" spc="0" sz="1800"/>
            </a:pPr>
            <a:r>
              <a:rPr cap="small" spc="720" sz="4500"/>
              <a:t>What Do I Need to Change?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10134" indent="-310134" defTabSz="385572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b="1" sz="2376"/>
              <a:t>Movies/television</a:t>
            </a:r>
            <a:endParaRPr b="1" sz="2376"/>
          </a:p>
          <a:p>
            <a:pPr lvl="0" marL="310134" indent="-310134" defTabSz="385572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b="1" sz="2376"/>
              <a:t>Video Games</a:t>
            </a:r>
            <a:endParaRPr b="1" sz="2376"/>
          </a:p>
          <a:p>
            <a:pPr lvl="0" marL="310134" indent="-310134" defTabSz="385572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b="1" sz="2376"/>
              <a:t>Books</a:t>
            </a:r>
            <a:endParaRPr b="1" sz="2376"/>
          </a:p>
          <a:p>
            <a:pPr lvl="0" marL="310134" indent="-310134" defTabSz="385572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b="1" sz="2376"/>
              <a:t>Websites</a:t>
            </a:r>
            <a:endParaRPr b="1" sz="2376"/>
          </a:p>
          <a:p>
            <a:pPr lvl="0" marL="310134" indent="-310134" defTabSz="385572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b="1" sz="2376"/>
              <a:t>Memes/Vines/YouTube Videos</a:t>
            </a:r>
            <a:endParaRPr b="1" sz="2376"/>
          </a:p>
          <a:p>
            <a:pPr lvl="0" marL="310134" indent="-310134" defTabSz="385572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b="1" sz="2376"/>
              <a:t>Conversations with friends/classmates/coworkers</a:t>
            </a:r>
            <a:endParaRPr b="1" sz="2376"/>
          </a:p>
          <a:p>
            <a:pPr lvl="0" marL="310134" indent="-310134" defTabSz="385572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b="1" sz="2376"/>
              <a:t>Talk Radio</a:t>
            </a:r>
            <a:endParaRPr b="1" sz="2376"/>
          </a:p>
          <a:p>
            <a:pPr lvl="0" marL="310134" indent="-310134" defTabSz="385572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b="1" sz="2376"/>
              <a:t>Music</a:t>
            </a:r>
            <a:endParaRPr b="1" sz="2376"/>
          </a:p>
          <a:p>
            <a:pPr lvl="0" marL="310134" indent="-310134" defTabSz="385572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b="1" sz="2376"/>
              <a:t>And things like these!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