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309" r:id="rId2"/>
    <p:sldId id="293" r:id="rId3"/>
    <p:sldId id="310" r:id="rId4"/>
    <p:sldId id="311" r:id="rId5"/>
    <p:sldId id="312" r:id="rId6"/>
    <p:sldId id="313" r:id="rId7"/>
    <p:sldId id="314" r:id="rId8"/>
    <p:sldId id="315" r:id="rId9"/>
    <p:sldId id="316" r:id="rId10"/>
    <p:sldId id="317" r:id="rId11"/>
    <p:sldId id="318" r:id="rId1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sz="quarter"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9/9/2018</a:t>
            </a:fld>
            <a:endParaRPr lang="en-US" dirty="0"/>
          </a:p>
        </p:txBody>
      </p:sp>
      <p:sp>
        <p:nvSpPr>
          <p:cNvPr id="4" name="Footer Placeholder 3"/>
          <p:cNvSpPr>
            <a:spLocks noGrp="1"/>
          </p:cNvSpPr>
          <p:nvPr>
            <p:ph type="ftr" sz="quarter" idx="2"/>
          </p:nvPr>
        </p:nvSpPr>
        <p:spPr>
          <a:xfrm>
            <a:off x="0" y="8829678"/>
            <a:ext cx="303784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dirty="0"/>
          </a:p>
        </p:txBody>
      </p:sp>
      <p:sp>
        <p:nvSpPr>
          <p:cNvPr id="5" name="Slide Number Placeholder 4"/>
          <p:cNvSpPr>
            <a:spLocks noGrp="1"/>
          </p:cNvSpPr>
          <p:nvPr>
            <p:ph type="sldNum" sz="quarter" idx="3"/>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303784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3" name="Date Placeholder 2"/>
          <p:cNvSpPr>
            <a:spLocks noGrp="1"/>
          </p:cNvSpPr>
          <p:nvPr>
            <p:ph type="dt" idx="1"/>
          </p:nvPr>
        </p:nvSpPr>
        <p:spPr>
          <a:xfrm>
            <a:off x="3970938" y="3"/>
            <a:ext cx="303784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9/9/2018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701040" y="4473578"/>
            <a:ext cx="560832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8"/>
            <a:ext cx="303784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dirty="0"/>
          </a:p>
        </p:txBody>
      </p:sp>
      <p:sp>
        <p:nvSpPr>
          <p:cNvPr id="7" name="Slide Number Placeholder 6"/>
          <p:cNvSpPr>
            <a:spLocks noGrp="1"/>
          </p:cNvSpPr>
          <p:nvPr>
            <p:ph type="sldNum" sz="quarter" idx="5"/>
          </p:nvPr>
        </p:nvSpPr>
        <p:spPr>
          <a:xfrm>
            <a:off x="3970938" y="8829678"/>
            <a:ext cx="303784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DDE832E-E8D6-4298-A355-0DE3A5944F22}"/>
              </a:ext>
            </a:extLst>
          </p:cNvPr>
          <p:cNvSpPr txBox="1"/>
          <p:nvPr/>
        </p:nvSpPr>
        <p:spPr>
          <a:xfrm>
            <a:off x="533400" y="304800"/>
            <a:ext cx="7924800" cy="5693866"/>
          </a:xfrm>
          <a:prstGeom prst="rect">
            <a:avLst/>
          </a:prstGeom>
          <a:noFill/>
        </p:spPr>
        <p:txBody>
          <a:bodyPr wrap="square" rtlCol="0">
            <a:spAutoFit/>
          </a:bodyPr>
          <a:lstStyle/>
          <a:p>
            <a:pPr algn="just"/>
            <a:r>
              <a:rPr lang="en-US" sz="2800" b="1" dirty="0"/>
              <a:t>Ps 86:8-13  </a:t>
            </a:r>
            <a:r>
              <a:rPr lang="en-US" sz="2800" i="1" dirty="0"/>
              <a:t>Among the gods there is none like You, O Lord; Nor are there any works like Your works. 9 All nations whom You have made Shall come and worship before You, O Lord, And shall glorify Your name. 10 For You are great, and do wondrous things; You alone are God. 11 Teach me Your way, O Lord; I will walk in Your truth; Unite my heart to fear Your name. 12 I will praise You, O Lord my God, with all my heart, And I will glorify Your name forevermore. 13 For great is Your mercy toward me, And You have delivered my soul from the depths of </a:t>
            </a:r>
            <a:r>
              <a:rPr lang="en-US" sz="2800" i="1" dirty="0" err="1"/>
              <a:t>Sheol</a:t>
            </a:r>
            <a:r>
              <a:rPr lang="en-US" sz="2800" i="1" dirty="0"/>
              <a:t>. </a:t>
            </a:r>
          </a:p>
          <a:p>
            <a:pPr algn="r"/>
            <a:r>
              <a:rPr lang="en-US" sz="2800" dirty="0"/>
              <a:t>NKJV</a:t>
            </a:r>
          </a:p>
        </p:txBody>
      </p:sp>
    </p:spTree>
    <p:extLst>
      <p:ext uri="{BB962C8B-B14F-4D97-AF65-F5344CB8AC3E}">
        <p14:creationId xmlns:p14="http://schemas.microsoft.com/office/powerpoint/2010/main" val="14277545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dirty="0"/>
              <a:t>David, a great worshipper, knew that God’s judgments are </a:t>
            </a:r>
            <a:r>
              <a:rPr lang="en-US" b="1" u="sng" dirty="0"/>
              <a:t>true</a:t>
            </a:r>
            <a:r>
              <a:rPr lang="en-US" dirty="0"/>
              <a:t> and righteous.</a:t>
            </a:r>
          </a:p>
          <a:p>
            <a:r>
              <a:rPr lang="en-US" dirty="0"/>
              <a:t>God deserves worship because He is </a:t>
            </a:r>
            <a:r>
              <a:rPr lang="en-US" b="1" u="sng" dirty="0"/>
              <a:t>omnipotent</a:t>
            </a:r>
            <a:r>
              <a:rPr lang="en-US" dirty="0"/>
              <a:t>.</a:t>
            </a:r>
          </a:p>
          <a:p>
            <a:r>
              <a:rPr lang="en-US" dirty="0"/>
              <a:t>When we see God correctly we will be glad, </a:t>
            </a:r>
            <a:r>
              <a:rPr lang="en-US" b="1" u="sng" dirty="0"/>
              <a:t>rejoice</a:t>
            </a:r>
            <a:r>
              <a:rPr lang="en-US" dirty="0"/>
              <a:t>,  and give Him glory.</a:t>
            </a:r>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494183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sz="2400" b="1" dirty="0"/>
              <a:t>When we get to heaven we will worship God.  We will bask in His presence.  We will praise Him with our tongues by saying things that honor Him.  We will worship Him in song. Our attitude toward worship should be that of excitement and joy.  We should long for times when we come together and worship God with other Christians in this life.  What was your attitude about coming here this morning.  Were you eagerly anticipating our time of collective worship.  Have you been looking forward to this all week? </a:t>
            </a:r>
            <a:endParaRPr lang="en-US" sz="2400" dirty="0"/>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12877718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Worship in Heaven</a:t>
            </a:r>
            <a:br>
              <a:rPr lang="en-US" b="1" dirty="0"/>
            </a:br>
            <a:br>
              <a:rPr lang="en-US" dirty="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sz="2800" dirty="0"/>
              <a:t>Nehemiah and the people, in the middle of their worship, acknowledged that the host of heaven </a:t>
            </a:r>
            <a:r>
              <a:rPr lang="en-US" sz="2800" b="1" u="sng" dirty="0"/>
              <a:t>worships</a:t>
            </a:r>
            <a:r>
              <a:rPr lang="en-US" sz="2800" dirty="0"/>
              <a:t> God.</a:t>
            </a:r>
          </a:p>
          <a:p>
            <a:r>
              <a:rPr lang="en-US" sz="2800" dirty="0"/>
              <a:t>Those who have been in the presence of God praise and glorify Him </a:t>
            </a:r>
            <a:r>
              <a:rPr lang="en-US" sz="2800" b="1" u="sng" dirty="0"/>
              <a:t>wherever</a:t>
            </a:r>
            <a:r>
              <a:rPr lang="en-US" sz="2800" dirty="0"/>
              <a:t> they are.</a:t>
            </a:r>
          </a:p>
          <a:p>
            <a:r>
              <a:rPr lang="en-US" sz="2800" dirty="0"/>
              <a:t>God is not described as having a form.  He is described like a </a:t>
            </a:r>
            <a:r>
              <a:rPr lang="en-US" sz="2800" b="1" u="sng" dirty="0"/>
              <a:t>jasper</a:t>
            </a:r>
            <a:r>
              <a:rPr lang="en-US" sz="2800" dirty="0"/>
              <a:t> and </a:t>
            </a:r>
            <a:r>
              <a:rPr lang="en-US" sz="2800" dirty="0" err="1"/>
              <a:t>sardius</a:t>
            </a:r>
            <a:r>
              <a:rPr lang="en-US" sz="2800" dirty="0"/>
              <a:t> stone in appearance.  </a:t>
            </a:r>
          </a:p>
          <a:p>
            <a:r>
              <a:rPr lang="en-US" sz="2800" dirty="0"/>
              <a:t>God </a:t>
            </a:r>
            <a:r>
              <a:rPr lang="en-US" sz="2800" b="1" u="sng" dirty="0"/>
              <a:t>shines</a:t>
            </a:r>
            <a:r>
              <a:rPr lang="en-US" sz="2800" dirty="0"/>
              <a:t> brightly, and His value is beyond description.</a:t>
            </a:r>
          </a:p>
          <a:p>
            <a:endParaRPr lang="en-US" dirty="0"/>
          </a:p>
          <a:p>
            <a:pPr marL="0" indent="0">
              <a:buNone/>
            </a:pPr>
            <a:endParaRPr lang="en-US" dirty="0"/>
          </a:p>
        </p:txBody>
      </p:sp>
    </p:spTree>
    <p:extLst>
      <p:ext uri="{BB962C8B-B14F-4D97-AF65-F5344CB8AC3E}">
        <p14:creationId xmlns:p14="http://schemas.microsoft.com/office/powerpoint/2010/main" val="3922428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sz="2800" dirty="0"/>
              <a:t>There is a rainbow around the throne that looks like an </a:t>
            </a:r>
            <a:r>
              <a:rPr lang="en-US" sz="2800" b="1" u="sng" dirty="0"/>
              <a:t>emerald</a:t>
            </a:r>
            <a:r>
              <a:rPr lang="en-US" sz="2800" dirty="0"/>
              <a:t>.</a:t>
            </a:r>
          </a:p>
          <a:p>
            <a:r>
              <a:rPr lang="en-US" sz="2800" dirty="0"/>
              <a:t>Twenty-four elders, clothed in </a:t>
            </a:r>
            <a:r>
              <a:rPr lang="en-US" sz="2800" b="1" u="sng" dirty="0"/>
              <a:t>white</a:t>
            </a:r>
            <a:r>
              <a:rPr lang="en-US" sz="2800" dirty="0"/>
              <a:t> robes wearing crowns of gold, were sitting around the throne.</a:t>
            </a:r>
          </a:p>
          <a:p>
            <a:r>
              <a:rPr lang="en-US" sz="2800" dirty="0"/>
              <a:t>Lightnings, </a:t>
            </a:r>
            <a:r>
              <a:rPr lang="en-US" sz="2800" dirty="0" err="1"/>
              <a:t>thunderings</a:t>
            </a:r>
            <a:r>
              <a:rPr lang="en-US" sz="2800" dirty="0"/>
              <a:t>, and voices came from the throne.</a:t>
            </a:r>
          </a:p>
          <a:p>
            <a:r>
              <a:rPr lang="en-US" sz="2800" dirty="0"/>
              <a:t>There are seven torches around the throne which are the seven Spirits of God.</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30902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sz="2800" dirty="0"/>
              <a:t>There were four living creatures around the throne, all described in </a:t>
            </a:r>
            <a:r>
              <a:rPr lang="en-US" sz="2800" b="1" u="sng" dirty="0"/>
              <a:t>majestic</a:t>
            </a:r>
            <a:r>
              <a:rPr lang="en-US" sz="2800" dirty="0"/>
              <a:t> terms.</a:t>
            </a:r>
          </a:p>
          <a:p>
            <a:r>
              <a:rPr lang="en-US" sz="2800" dirty="0"/>
              <a:t>The four living creatures cry out day and </a:t>
            </a:r>
            <a:r>
              <a:rPr lang="en-US" sz="2800" b="1" u="sng" dirty="0"/>
              <a:t>night</a:t>
            </a:r>
            <a:r>
              <a:rPr lang="en-US" sz="2800" dirty="0"/>
              <a:t>, “Holy, holy, holy, Lord God Almighty, Who was and is and is to come.”</a:t>
            </a:r>
          </a:p>
          <a:p>
            <a:r>
              <a:rPr lang="en-US" sz="2800" dirty="0"/>
              <a:t>They are focusing on who God is.  He is </a:t>
            </a:r>
            <a:r>
              <a:rPr lang="en-US" sz="2800" b="1" u="sng" dirty="0"/>
              <a:t>holy</a:t>
            </a:r>
            <a:r>
              <a:rPr lang="en-US" sz="2800" dirty="0"/>
              <a:t>. He is the Lord. He is the one and only God. He is </a:t>
            </a:r>
            <a:r>
              <a:rPr lang="en-US" sz="2800" b="1" u="sng" dirty="0"/>
              <a:t>Almighty</a:t>
            </a:r>
            <a:r>
              <a:rPr lang="en-US" sz="2800" dirty="0"/>
              <a:t>.  He is </a:t>
            </a:r>
            <a:r>
              <a:rPr lang="en-US" sz="2800" b="1" u="sng" dirty="0"/>
              <a:t>eternal</a:t>
            </a:r>
            <a:r>
              <a:rPr lang="en-US" sz="2800" dirty="0"/>
              <a:t>.</a:t>
            </a:r>
          </a:p>
          <a:p>
            <a:r>
              <a:rPr lang="en-US" sz="2800" dirty="0"/>
              <a:t>The statement of praise is referred to as giving God </a:t>
            </a:r>
            <a:r>
              <a:rPr lang="en-US" sz="2800" b="1" u="sng" dirty="0"/>
              <a:t>glory</a:t>
            </a:r>
            <a:r>
              <a:rPr lang="en-US" sz="2800" dirty="0"/>
              <a:t> and honor and thanks.</a:t>
            </a:r>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6439032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dirty="0"/>
              <a:t>When the twenty-four elders hear the four creatures giving God glory they:</a:t>
            </a:r>
          </a:p>
          <a:p>
            <a:pPr lvl="1"/>
            <a:r>
              <a:rPr lang="en-US" dirty="0"/>
              <a:t>Fall down and </a:t>
            </a:r>
            <a:r>
              <a:rPr lang="en-US" b="1" u="sng" dirty="0"/>
              <a:t>worship</a:t>
            </a:r>
            <a:r>
              <a:rPr lang="en-US" dirty="0"/>
              <a:t> the eternal God.</a:t>
            </a:r>
          </a:p>
          <a:p>
            <a:pPr lvl="1"/>
            <a:r>
              <a:rPr lang="en-US" dirty="0"/>
              <a:t>They cast their crowns before the </a:t>
            </a:r>
            <a:r>
              <a:rPr lang="en-US" b="1" u="sng" dirty="0"/>
              <a:t>only</a:t>
            </a:r>
            <a:r>
              <a:rPr lang="en-US" dirty="0"/>
              <a:t> one worthy to receive glory and honor and power.</a:t>
            </a:r>
          </a:p>
          <a:p>
            <a:pPr lvl="1"/>
            <a:r>
              <a:rPr lang="en-US" dirty="0"/>
              <a:t>Why? He is the only one who has the power to </a:t>
            </a:r>
            <a:r>
              <a:rPr lang="en-US" b="1" u="sng" dirty="0"/>
              <a:t>create</a:t>
            </a:r>
            <a:r>
              <a:rPr lang="en-US" dirty="0"/>
              <a:t> and </a:t>
            </a:r>
            <a:r>
              <a:rPr lang="en-US" b="1" u="sng" dirty="0"/>
              <a:t>sustain</a:t>
            </a:r>
            <a:r>
              <a:rPr lang="en-US" dirty="0"/>
              <a:t> our existence.</a:t>
            </a:r>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32498697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dirty="0"/>
              <a:t>They also worship the lamb for what He has done.  </a:t>
            </a:r>
          </a:p>
          <a:p>
            <a:pPr lvl="1"/>
            <a:r>
              <a:rPr lang="en-US" dirty="0"/>
              <a:t>He </a:t>
            </a:r>
            <a:r>
              <a:rPr lang="en-US" b="1" u="sng" dirty="0"/>
              <a:t>redeemed</a:t>
            </a:r>
            <a:r>
              <a:rPr lang="en-US" dirty="0"/>
              <a:t> them to God by shedding His blood.</a:t>
            </a:r>
          </a:p>
          <a:p>
            <a:pPr lvl="1"/>
            <a:r>
              <a:rPr lang="en-US" dirty="0"/>
              <a:t>He made them kings and </a:t>
            </a:r>
            <a:r>
              <a:rPr lang="en-US" b="1" u="sng" dirty="0"/>
              <a:t>priests</a:t>
            </a:r>
            <a:r>
              <a:rPr lang="en-US" dirty="0"/>
              <a:t> to their God.</a:t>
            </a:r>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399835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sz="2750" dirty="0"/>
              <a:t>Joining the four living creatures and the twenty-four elders was an innumerable group of angels who cried out together that the Lamb was worthy to receive power, riches, wisdom, strength, </a:t>
            </a:r>
            <a:r>
              <a:rPr lang="en-US" sz="2750" b="1" u="sng" dirty="0"/>
              <a:t>honor</a:t>
            </a:r>
            <a:r>
              <a:rPr lang="en-US" sz="2750" dirty="0"/>
              <a:t>, </a:t>
            </a:r>
            <a:r>
              <a:rPr lang="en-US" sz="2750" b="1" u="sng" dirty="0"/>
              <a:t>glory</a:t>
            </a:r>
            <a:r>
              <a:rPr lang="en-US" sz="2750" dirty="0"/>
              <a:t>, and blessing.</a:t>
            </a:r>
          </a:p>
          <a:p>
            <a:r>
              <a:rPr lang="en-US" sz="2750" dirty="0"/>
              <a:t>At the end of the angels’ blessing there was an “</a:t>
            </a:r>
            <a:r>
              <a:rPr lang="en-US" sz="2750" b="1" u="sng" dirty="0"/>
              <a:t>amen</a:t>
            </a:r>
            <a:r>
              <a:rPr lang="en-US" sz="2750" dirty="0"/>
              <a:t>” given by the four living creatures and </a:t>
            </a:r>
            <a:r>
              <a:rPr lang="en-US" sz="2750" b="1" u="sng" dirty="0"/>
              <a:t>worship</a:t>
            </a:r>
            <a:r>
              <a:rPr lang="en-US" sz="2750" dirty="0"/>
              <a:t> given by the twenty-four elders.</a:t>
            </a:r>
          </a:p>
          <a:p>
            <a:r>
              <a:rPr lang="en-US" sz="2750" dirty="0"/>
              <a:t>God deserves worship because He </a:t>
            </a:r>
            <a:r>
              <a:rPr lang="en-US" sz="2750" b="1" u="sng" dirty="0"/>
              <a:t>saves</a:t>
            </a:r>
            <a:r>
              <a:rPr lang="en-US" sz="2750" dirty="0"/>
              <a:t> us.</a:t>
            </a:r>
          </a:p>
          <a:p>
            <a:endParaRPr lang="en-US" sz="2800" dirty="0"/>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2031404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lvl="0"/>
            <a:r>
              <a:rPr lang="en-US" sz="4000" dirty="0"/>
              <a:t>Worship in Heaven</a:t>
            </a:r>
          </a:p>
        </p:txBody>
      </p:sp>
      <p:sp>
        <p:nvSpPr>
          <p:cNvPr id="3" name="Content Placeholder 2"/>
          <p:cNvSpPr>
            <a:spLocks noGrp="1"/>
          </p:cNvSpPr>
          <p:nvPr>
            <p:ph idx="1"/>
          </p:nvPr>
        </p:nvSpPr>
        <p:spPr>
          <a:xfrm>
            <a:off x="609600" y="1600200"/>
            <a:ext cx="7772400" cy="4708525"/>
          </a:xfrm>
        </p:spPr>
        <p:txBody>
          <a:bodyPr/>
          <a:lstStyle/>
          <a:p>
            <a:r>
              <a:rPr lang="en-US" dirty="0"/>
              <a:t>God deserves worship because he </a:t>
            </a:r>
            <a:r>
              <a:rPr lang="en-US" b="1" u="sng" dirty="0"/>
              <a:t>reigns</a:t>
            </a:r>
            <a:r>
              <a:rPr lang="en-US" dirty="0"/>
              <a:t> over all kingdoms.  God is in charge and in control.</a:t>
            </a:r>
          </a:p>
          <a:p>
            <a:r>
              <a:rPr lang="en-US" dirty="0"/>
              <a:t>Those in heaven don’t </a:t>
            </a:r>
            <a:r>
              <a:rPr lang="en-US" b="1" u="sng" dirty="0"/>
              <a:t>worry</a:t>
            </a:r>
            <a:r>
              <a:rPr lang="en-US" dirty="0"/>
              <a:t>!</a:t>
            </a:r>
          </a:p>
          <a:p>
            <a:r>
              <a:rPr lang="en-US" dirty="0"/>
              <a:t>God deserves worship because He gives us </a:t>
            </a:r>
            <a:r>
              <a:rPr lang="en-US" b="1" u="sng" dirty="0"/>
              <a:t>victory</a:t>
            </a:r>
            <a:r>
              <a:rPr lang="en-US" dirty="0"/>
              <a:t> over evil.</a:t>
            </a:r>
          </a:p>
          <a:p>
            <a:r>
              <a:rPr lang="en-US" dirty="0"/>
              <a:t>Our response to the God of victory is to fear Him, </a:t>
            </a:r>
            <a:r>
              <a:rPr lang="en-US" b="1" u="sng" dirty="0"/>
              <a:t>glorify</a:t>
            </a:r>
            <a:r>
              <a:rPr lang="en-US" dirty="0"/>
              <a:t> His name, and to worship Him.</a:t>
            </a:r>
            <a:endParaRPr lang="en-US" sz="2800" dirty="0"/>
          </a:p>
          <a:p>
            <a:endParaRPr lang="en-US" sz="2800" dirty="0"/>
          </a:p>
          <a:p>
            <a:endParaRPr lang="en-US" dirty="0"/>
          </a:p>
          <a:p>
            <a:pPr marL="0" indent="0">
              <a:buNone/>
            </a:pPr>
            <a:endParaRPr lang="en-US" dirty="0"/>
          </a:p>
        </p:txBody>
      </p:sp>
    </p:spTree>
    <p:extLst>
      <p:ext uri="{BB962C8B-B14F-4D97-AF65-F5344CB8AC3E}">
        <p14:creationId xmlns:p14="http://schemas.microsoft.com/office/powerpoint/2010/main" val="3431957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184243</TotalTime>
  <Words>742</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Worship in Heaven  </vt:lpstr>
      <vt:lpstr>Worship in Heaven</vt:lpstr>
      <vt:lpstr>Worship in Heaven</vt:lpstr>
      <vt:lpstr>Worship in Heaven</vt:lpstr>
      <vt:lpstr>Worship in Heaven</vt:lpstr>
      <vt:lpstr>Worship in Heaven</vt:lpstr>
      <vt:lpstr>Worship in Heaven</vt:lpstr>
      <vt:lpstr>Worship in Heaven</vt:lpstr>
      <vt:lpstr>Worship in Heaven</vt:lpstr>
      <vt:lpstr>Worship in Heaven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163</cp:revision>
  <cp:lastPrinted>2018-09-09T11:39:00Z</cp:lastPrinted>
  <dcterms:created xsi:type="dcterms:W3CDTF">2017-01-05T18:31:03Z</dcterms:created>
  <dcterms:modified xsi:type="dcterms:W3CDTF">2018-09-09T11:52:00Z</dcterms:modified>
</cp:coreProperties>
</file>