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9" r:id="rId2"/>
    <p:sldId id="293" r:id="rId3"/>
    <p:sldId id="319" r:id="rId4"/>
    <p:sldId id="310" r:id="rId5"/>
    <p:sldId id="320" r:id="rId6"/>
    <p:sldId id="321" r:id="rId7"/>
    <p:sldId id="322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114" d="100"/>
          <a:sy n="114" d="100"/>
        </p:scale>
        <p:origin x="15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0E74022-88B6-4BD3-9BF1-51DCA895BB13}" type="datetimeFigureOut">
              <a:rPr lang="en-US"/>
              <a:pPr>
                <a:defRPr/>
              </a:pPr>
              <a:t>9/30/2018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5FF1548-E202-4EE9-8B4D-F10B84CFAA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5F29236-8DDA-4D0A-B7A0-F56A6824A5CB}" type="datetimeFigureOut">
              <a:rPr lang="en-US"/>
              <a:pPr>
                <a:defRPr/>
              </a:pPr>
              <a:t>9/30/2018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578"/>
            <a:ext cx="560832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BFC9E5C-B1AC-489E-A843-917E023FD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F5644-26AE-4B1F-8476-FD33FC4364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A01A-1110-4D14-A1F3-5905B79E8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FA218-AA41-4E63-8372-EBBB36D064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E64F-3042-4E1D-ACBA-5F435963B6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4E913-E107-4776-A5F6-D0D4439173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02B0-B405-4540-8687-250F15401D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28C44-CA74-4DCF-8587-3BBAC3D40E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BAFD4-2AD0-4EDE-B24E-1ACFCA1006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49276-1BFC-4E96-AC2E-88B4AFFF12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4723D-BE8B-4CD5-B033-38049E2F31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F42AB-410D-4CF7-AC58-4CEDD17FC7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1E64A7-E2AA-4235-8E19-9089993B07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DE832E-E8D6-4298-A355-0DE3A5944F22}"/>
              </a:ext>
            </a:extLst>
          </p:cNvPr>
          <p:cNvSpPr txBox="1"/>
          <p:nvPr/>
        </p:nvSpPr>
        <p:spPr>
          <a:xfrm>
            <a:off x="533400" y="304800"/>
            <a:ext cx="7924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/>
              <a:t>Ps 19:7-11 </a:t>
            </a:r>
            <a:r>
              <a:rPr lang="en-US" sz="2800" i="1" dirty="0"/>
              <a:t>The law of the Lord is perfect, converting the soul; The testimony of the Lord is sure, making wise the simple; 8 The statutes of the Lord are right, rejoicing the heart; The commandment of the Lord is pure, enlightening the eyes; 9 The fear of the Lord is clean, enduring forever; The judgments of the Lord are true and righteous altogether. 10 More to be desired are they than gold, Yea, than much fine gold; Sweeter also than honey and the honeycomb. 11 Moreover by them Your servant is warned, And in keeping them there is great reward.  </a:t>
            </a:r>
            <a:r>
              <a:rPr lang="en-US" sz="2800" dirty="0"/>
              <a:t>NKJV</a:t>
            </a:r>
          </a:p>
        </p:txBody>
      </p:sp>
    </p:spTree>
    <p:extLst>
      <p:ext uri="{BB962C8B-B14F-4D97-AF65-F5344CB8AC3E}">
        <p14:creationId xmlns:p14="http://schemas.microsoft.com/office/powerpoint/2010/main" val="142775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8001000" cy="3962400"/>
          </a:xfrm>
        </p:spPr>
        <p:txBody>
          <a:bodyPr anchor="ctr"/>
          <a:lstStyle/>
          <a:p>
            <a:pPr eaLnBrk="1" hangingPunct="1"/>
            <a:r>
              <a:rPr lang="en-US" b="1" dirty="0"/>
              <a:t>God’s Truth</a:t>
            </a:r>
            <a:br>
              <a:rPr lang="en-US" b="1" dirty="0"/>
            </a:br>
            <a:br>
              <a:rPr lang="en-US" b="1" dirty="0"/>
            </a:br>
            <a:r>
              <a:rPr lang="en-US" sz="4000" b="1" dirty="0"/>
              <a:t>Enduring Principles for Current Issues</a:t>
            </a:r>
            <a:br>
              <a:rPr lang="en-US" b="1" dirty="0"/>
            </a:br>
            <a:br>
              <a:rPr lang="en-US" dirty="0"/>
            </a:b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2BA52-7463-4D5B-91D8-E7D48A571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CE945-273C-483A-873E-A29E59AE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Abortion is murder</a:t>
            </a:r>
          </a:p>
          <a:p>
            <a:pPr lvl="0"/>
            <a:r>
              <a:rPr lang="en-US" dirty="0"/>
              <a:t>There should never be an unwanted pregnancy</a:t>
            </a:r>
          </a:p>
          <a:p>
            <a:pPr lvl="0"/>
            <a:r>
              <a:rPr lang="en-US" dirty="0"/>
              <a:t>Drinking intoxicating beverages is foolish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7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Abortion is Murder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In the </a:t>
            </a:r>
            <a:r>
              <a:rPr lang="en-US" b="1" u="sng" dirty="0"/>
              <a:t>womb</a:t>
            </a:r>
            <a:r>
              <a:rPr lang="en-US" dirty="0"/>
              <a:t>, John the Baptist leaped for joy.</a:t>
            </a:r>
          </a:p>
          <a:p>
            <a:r>
              <a:rPr lang="en-US" dirty="0"/>
              <a:t>God formed and protected us while we were still in the </a:t>
            </a:r>
            <a:r>
              <a:rPr lang="en-US" b="1" u="sng" dirty="0"/>
              <a:t>womb</a:t>
            </a:r>
            <a:r>
              <a:rPr lang="en-US" dirty="0"/>
              <a:t>.</a:t>
            </a:r>
          </a:p>
          <a:p>
            <a:r>
              <a:rPr lang="en-US" dirty="0"/>
              <a:t>If the baby is harmed then it is life for </a:t>
            </a:r>
            <a:r>
              <a:rPr lang="en-US" b="1" u="sng" dirty="0"/>
              <a:t>life</a:t>
            </a:r>
            <a:r>
              <a:rPr lang="en-US" dirty="0"/>
              <a:t>, eye for eye, tooth for tooth, etc.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There should never be an unwanted pregnancy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God considers children a </a:t>
            </a:r>
            <a:r>
              <a:rPr lang="en-US" b="1" u="sng" dirty="0"/>
              <a:t>blessing</a:t>
            </a:r>
            <a:r>
              <a:rPr lang="en-US" dirty="0"/>
              <a:t> from the Lord.</a:t>
            </a:r>
          </a:p>
          <a:p>
            <a:r>
              <a:rPr lang="en-US" dirty="0"/>
              <a:t>It is natural for </a:t>
            </a:r>
            <a:r>
              <a:rPr lang="en-US" b="1" u="sng" dirty="0"/>
              <a:t>married</a:t>
            </a:r>
            <a:r>
              <a:rPr lang="en-US" dirty="0"/>
              <a:t> couples to want children.  </a:t>
            </a:r>
          </a:p>
          <a:p>
            <a:r>
              <a:rPr lang="en-US" dirty="0"/>
              <a:t>God’s plan from the beginning was for one man to marry one woman and that is the </a:t>
            </a:r>
            <a:r>
              <a:rPr lang="en-US" b="1" u="sng" dirty="0"/>
              <a:t>only</a:t>
            </a:r>
            <a:r>
              <a:rPr lang="en-US" dirty="0"/>
              <a:t> union where sex is acceptable. 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09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There should never be an unwanted pregnancy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sz="2600" dirty="0"/>
              <a:t>God will judge fornicators </a:t>
            </a:r>
            <a:r>
              <a:rPr lang="en-US" sz="2600" b="1" u="sng" dirty="0"/>
              <a:t>and</a:t>
            </a:r>
            <a:r>
              <a:rPr lang="en-US" sz="2600" dirty="0"/>
              <a:t> adulterers.</a:t>
            </a:r>
          </a:p>
          <a:p>
            <a:r>
              <a:rPr lang="en-US" sz="2600" dirty="0"/>
              <a:t>Neither fornicators nor adulterers will inherit the kingdom of </a:t>
            </a:r>
            <a:r>
              <a:rPr lang="en-US" sz="2600" b="1" u="sng" dirty="0"/>
              <a:t>heaven</a:t>
            </a:r>
            <a:r>
              <a:rPr lang="en-US" sz="2600" dirty="0"/>
              <a:t>.</a:t>
            </a:r>
          </a:p>
          <a:p>
            <a:r>
              <a:rPr lang="en-US" sz="2600" dirty="0"/>
              <a:t>Neither will those who are sexually unclean or act in </a:t>
            </a:r>
            <a:r>
              <a:rPr lang="en-US" sz="2600" b="1" u="sng" dirty="0"/>
              <a:t>lewd</a:t>
            </a:r>
            <a:r>
              <a:rPr lang="en-US" sz="2600" dirty="0"/>
              <a:t> ways.</a:t>
            </a:r>
          </a:p>
          <a:p>
            <a:r>
              <a:rPr lang="en-US" sz="2600" dirty="0"/>
              <a:t>We should not make sexually suggestive </a:t>
            </a:r>
            <a:r>
              <a:rPr lang="en-US" sz="2600" b="1" u="sng" dirty="0"/>
              <a:t>comments</a:t>
            </a:r>
            <a:r>
              <a:rPr lang="en-US" sz="2600" dirty="0"/>
              <a:t> or act in sexually suggestive ways.</a:t>
            </a:r>
          </a:p>
          <a:p>
            <a:r>
              <a:rPr lang="en-US" sz="2600" dirty="0"/>
              <a:t>Abortion is only important to those who want to have sex outside of marriage without </a:t>
            </a:r>
            <a:r>
              <a:rPr lang="en-US" sz="2600" b="1" u="sng" dirty="0"/>
              <a:t>consequences</a:t>
            </a:r>
            <a:r>
              <a:rPr lang="en-US" sz="26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42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Drinking intoxicating beverages is foolish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sz="2800" dirty="0"/>
              <a:t>Those led astray by alcohol are </a:t>
            </a:r>
            <a:r>
              <a:rPr lang="en-US" sz="2800" b="1" u="sng" dirty="0"/>
              <a:t>not</a:t>
            </a:r>
            <a:r>
              <a:rPr lang="en-US" sz="2800" dirty="0"/>
              <a:t> wise.</a:t>
            </a:r>
          </a:p>
          <a:p>
            <a:r>
              <a:rPr lang="en-US" sz="2800" dirty="0"/>
              <a:t>Alcohol </a:t>
            </a:r>
            <a:r>
              <a:rPr lang="en-US" sz="2800" b="1" u="sng" dirty="0"/>
              <a:t>bites</a:t>
            </a:r>
            <a:r>
              <a:rPr lang="en-US" sz="2800" dirty="0"/>
              <a:t> like a serpent and </a:t>
            </a:r>
            <a:r>
              <a:rPr lang="en-US" sz="2800" b="1" u="sng" dirty="0"/>
              <a:t>stings</a:t>
            </a:r>
            <a:r>
              <a:rPr lang="en-US" sz="2800" dirty="0"/>
              <a:t> like a viper.</a:t>
            </a:r>
          </a:p>
          <a:p>
            <a:r>
              <a:rPr lang="en-US" sz="2800" dirty="0"/>
              <a:t>Alcohol makes you say </a:t>
            </a:r>
            <a:r>
              <a:rPr lang="en-US" sz="2800" b="1" u="sng" dirty="0"/>
              <a:t>perverse</a:t>
            </a:r>
            <a:r>
              <a:rPr lang="en-US" sz="2800" dirty="0"/>
              <a:t> things.</a:t>
            </a:r>
          </a:p>
          <a:p>
            <a:r>
              <a:rPr lang="en-US" sz="2800" dirty="0"/>
              <a:t>Alcohol is addictive.</a:t>
            </a:r>
          </a:p>
          <a:p>
            <a:r>
              <a:rPr lang="en-US" sz="2800" dirty="0"/>
              <a:t>Drunkards and </a:t>
            </a:r>
            <a:r>
              <a:rPr lang="en-US" sz="2800" b="1" u="sng" dirty="0"/>
              <a:t>revilers</a:t>
            </a:r>
            <a:r>
              <a:rPr lang="en-US" sz="2800" dirty="0"/>
              <a:t> will not enter the kingdom of heaven.</a:t>
            </a:r>
          </a:p>
          <a:p>
            <a:r>
              <a:rPr lang="en-US" sz="2800" dirty="0"/>
              <a:t>Don’t go to drinking parties!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3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192967</TotalTime>
  <Words>360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Design</vt:lpstr>
      <vt:lpstr>PowerPoint Presentation</vt:lpstr>
      <vt:lpstr>God’s Truth  Enduring Principles for Current Issues  </vt:lpstr>
      <vt:lpstr>Points to Consider</vt:lpstr>
      <vt:lpstr>Abortion is Murder</vt:lpstr>
      <vt:lpstr>There should never be an unwanted pregnancy </vt:lpstr>
      <vt:lpstr>There should never be an unwanted pregnancy </vt:lpstr>
      <vt:lpstr>Drinking intoxicating beverages is foolish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1:1-11</dc:title>
  <dc:creator>Dwayne Gandy</dc:creator>
  <cp:lastModifiedBy>Dwayne Gandy</cp:lastModifiedBy>
  <cp:revision>168</cp:revision>
  <cp:lastPrinted>2018-09-30T11:47:15Z</cp:lastPrinted>
  <dcterms:created xsi:type="dcterms:W3CDTF">2017-01-05T18:31:03Z</dcterms:created>
  <dcterms:modified xsi:type="dcterms:W3CDTF">2018-09-30T11:47:18Z</dcterms:modified>
</cp:coreProperties>
</file>